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B492-08E9-4E26-B794-66CD06C7DC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BBB73-6D02-4DB2-A056-584C387333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708BE5-B59B-478B-9AA6-070EC0166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342FFA-90D2-4963-B5B7-F86C00A7D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C5B72-FBAD-408B-9B42-87D51033D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06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54AD5-2835-4F94-ADC8-86DBCBED8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B1BBF-A7B8-4C07-8B69-8784354D8A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2DC8E-A0C1-4AB3-8C99-02F2062A2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9F69F-8E47-4182-83BE-2168C0CC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259DA-E4D3-462D-8765-7301644AC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995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DAA21E2-442F-4C16-93FC-F0128A20C3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57435-7DC3-4172-ADC5-8474262D57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A56A9-E170-4051-90A7-3524CDB0F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A76AB6-6034-4D45-9492-627497550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3E270A-A90C-40D7-A78D-D9F58563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4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84F69-8247-4A25-9CB3-E7C8E215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86A2C7-CE4C-4E3E-92F6-CBF45C48EC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F3B59-C7C3-4CFB-8070-2743C47E1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07601-643E-44B6-9BD6-35DC3EDE61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7A000-4500-421C-8921-66CD7CAC9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858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0E291-985A-4DA5-A25B-7164905EE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FD89D7-81DA-4496-A523-E063879F2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81F95-AE98-4B6D-9159-9EDBF089A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FADA3-3CE5-405F-8251-ACD69D1A6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EE000-B7D6-4926-B127-80DD7C76DE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681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BD9A-3214-4E8D-907C-E7E6698588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9F8FC-1C24-4E99-B196-9DF1E2510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B53C65-51FC-4DE3-B217-4305BB8345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AF275C-5C57-4419-96AE-80A20ECE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328963-3285-4BE6-B1F4-00F6F64BB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A55F4-064E-45D3-815D-E5A7ACB5A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41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B7537-0507-4877-B018-20E4B36A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398344-98F5-45B1-91AC-E7E9DAB23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C6D305-C298-4920-952A-0D41FDC52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A2A10B-E61C-4621-8346-FD908B7C50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FDA249-4234-44D4-A5D6-733AE24C5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953C06-D913-4765-AC46-D191658B2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5F62C2-AE05-462B-8AAF-F329449C9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E63314-4210-48DD-B769-954B4234F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1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8A7BD-A6A2-4425-A7AE-438EA7F5D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3D73C4-0906-4BDA-969B-0C3D60EC0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039483-31EF-4AB5-ACA2-9B60F8C6D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2378C-95C5-4106-8074-E06B0718E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9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18DEE7-1FA6-49AB-A952-419425652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ECEDB3-85CC-482F-97D8-99ADA0697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6A325C-8206-466B-92D5-9273705CB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60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A72B7-5ADC-4F3B-A5B6-148E94450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2F3A6B-1631-46C4-9251-731BC3574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ED870-14C9-4688-9C37-06CA7B7AAF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43FB88-F788-41DC-824E-84687AE10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66208F-A9CA-4170-82EE-7328B30C7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5C0DB3-A2C6-407A-892D-BEA10B15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8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A177C-2864-4C49-A0AC-4CCDF323B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C5DAB0-058A-42CD-AAB7-6D6B228731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47E63E-C464-42FF-A61A-7E78F2903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CE898D-1DA6-486B-963C-BE019E48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DCF72-4619-43E7-B13A-28A51A013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AC2AF-A9C5-461C-84CA-13966E6C8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22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85D1E5-DCC4-4BDE-8D67-A7FD82C44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B678D7-C71C-4ADD-A0D4-C6D45D814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FFA8F-FDA7-4D2D-BE09-7198B8554C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DA63-8432-4EA5-B83E-CED4BBA8A11F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9DF9AF-C656-4980-BECA-80E5CFA205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1B72E9-EA00-4AEF-B27C-27D65D3503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EFCA-12AA-453F-B57C-BB890A1D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43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polygon&#10;&#10;Description automatically generated">
            <a:extLst>
              <a:ext uri="{FF2B5EF4-FFF2-40B4-BE49-F238E27FC236}">
                <a16:creationId xmlns:a16="http://schemas.microsoft.com/office/drawing/2014/main" id="{1EE0F1C5-B71C-4687-B4AC-A9077340226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61" b="7484"/>
          <a:stretch/>
        </p:blipFill>
        <p:spPr>
          <a:xfrm>
            <a:off x="1432811" y="368135"/>
            <a:ext cx="7663194" cy="5866410"/>
          </a:xfrm>
          <a:prstGeom prst="rect">
            <a:avLst/>
          </a:prstGeom>
        </p:spPr>
      </p:pic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560BE004-191D-47A7-A07F-B7595403CCB5}"/>
              </a:ext>
            </a:extLst>
          </p:cNvPr>
          <p:cNvSpPr/>
          <p:nvPr/>
        </p:nvSpPr>
        <p:spPr>
          <a:xfrm rot="5400000">
            <a:off x="2654134" y="2078181"/>
            <a:ext cx="3586348" cy="175754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94A26B07-D3A3-4EF0-B183-2D8E5AA70E7A}"/>
              </a:ext>
            </a:extLst>
          </p:cNvPr>
          <p:cNvSpPr/>
          <p:nvPr/>
        </p:nvSpPr>
        <p:spPr>
          <a:xfrm>
            <a:off x="4498770" y="2951018"/>
            <a:ext cx="1712025" cy="8847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C14B7466-9BD8-46C3-8AB8-CE8442F10CAA}"/>
              </a:ext>
            </a:extLst>
          </p:cNvPr>
          <p:cNvSpPr/>
          <p:nvPr/>
        </p:nvSpPr>
        <p:spPr>
          <a:xfrm rot="16200000">
            <a:off x="5868143" y="1600599"/>
            <a:ext cx="1712025" cy="88471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119AAA7A-495F-4C7A-8659-0256386F97DB}"/>
              </a:ext>
            </a:extLst>
          </p:cNvPr>
          <p:cNvSpPr/>
          <p:nvPr/>
        </p:nvSpPr>
        <p:spPr>
          <a:xfrm flipV="1">
            <a:off x="3614057" y="1163780"/>
            <a:ext cx="3505199" cy="178723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304C3E8-53AC-4092-9758-5583AFAE2E4D}"/>
              </a:ext>
            </a:extLst>
          </p:cNvPr>
          <p:cNvSpPr/>
          <p:nvPr/>
        </p:nvSpPr>
        <p:spPr>
          <a:xfrm rot="8100000">
            <a:off x="5448906" y="3681502"/>
            <a:ext cx="2534470" cy="125920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53ECD3-F1ED-4CD0-89A4-D863B70C65B6}"/>
              </a:ext>
            </a:extLst>
          </p:cNvPr>
          <p:cNvSpPr/>
          <p:nvPr/>
        </p:nvSpPr>
        <p:spPr>
          <a:xfrm rot="2700000">
            <a:off x="5618537" y="2310542"/>
            <a:ext cx="1283102" cy="12757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arallelogram 15">
            <a:extLst>
              <a:ext uri="{FF2B5EF4-FFF2-40B4-BE49-F238E27FC236}">
                <a16:creationId xmlns:a16="http://schemas.microsoft.com/office/drawing/2014/main" id="{3FF88E2A-79A8-4A5E-9846-18D4E62A872B}"/>
              </a:ext>
            </a:extLst>
          </p:cNvPr>
          <p:cNvSpPr/>
          <p:nvPr/>
        </p:nvSpPr>
        <p:spPr>
          <a:xfrm>
            <a:off x="3568533" y="3871931"/>
            <a:ext cx="2642262" cy="872634"/>
          </a:xfrm>
          <a:prstGeom prst="parallelogram">
            <a:avLst>
              <a:gd name="adj" fmla="val 986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25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Chen</dc:creator>
  <cp:lastModifiedBy>John Chen</cp:lastModifiedBy>
  <cp:revision>1</cp:revision>
  <dcterms:created xsi:type="dcterms:W3CDTF">2020-10-20T09:53:47Z</dcterms:created>
  <dcterms:modified xsi:type="dcterms:W3CDTF">2020-10-20T09:58:18Z</dcterms:modified>
</cp:coreProperties>
</file>